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8C51CB-A5F7-8B44-8958-0EA355D35637}" type="datetimeFigureOut">
              <a:rPr lang="en-US" smtClean="0"/>
              <a:pPr/>
              <a:t>7/28/13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FE5268-92A7-DD40-843F-A6FD7DEE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51CB-A5F7-8B44-8958-0EA355D35637}" type="datetimeFigureOut">
              <a:rPr lang="en-US" smtClean="0"/>
              <a:pPr/>
              <a:t>7/28/13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5268-92A7-DD40-843F-A6FD7DEE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51CB-A5F7-8B44-8958-0EA355D35637}" type="datetimeFigureOut">
              <a:rPr lang="en-US" smtClean="0"/>
              <a:pPr/>
              <a:t>7/28/13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5268-92A7-DD40-843F-A6FD7DEE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51CB-A5F7-8B44-8958-0EA355D35637}" type="datetimeFigureOut">
              <a:rPr lang="en-US" smtClean="0"/>
              <a:pPr/>
              <a:t>7/28/13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5268-92A7-DD40-843F-A6FD7DEE7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51CB-A5F7-8B44-8958-0EA355D35637}" type="datetimeFigureOut">
              <a:rPr lang="en-US" smtClean="0"/>
              <a:pPr/>
              <a:t>7/28/13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5268-92A7-DD40-843F-A6FD7DEE7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51CB-A5F7-8B44-8958-0EA355D35637}" type="datetimeFigureOut">
              <a:rPr lang="en-US" smtClean="0"/>
              <a:pPr/>
              <a:t>7/28/13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5268-92A7-DD40-843F-A6FD7DEE7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51CB-A5F7-8B44-8958-0EA355D35637}" type="datetimeFigureOut">
              <a:rPr lang="en-US" smtClean="0"/>
              <a:pPr/>
              <a:t>7/28/13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5268-92A7-DD40-843F-A6FD7DEE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51CB-A5F7-8B44-8958-0EA355D35637}" type="datetimeFigureOut">
              <a:rPr lang="en-US" smtClean="0"/>
              <a:pPr/>
              <a:t>7/28/13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5268-92A7-DD40-843F-A6FD7DEE7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51CB-A5F7-8B44-8958-0EA355D35637}" type="datetimeFigureOut">
              <a:rPr lang="en-US" smtClean="0"/>
              <a:pPr/>
              <a:t>7/28/13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5268-92A7-DD40-843F-A6FD7DEE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A8C51CB-A5F7-8B44-8958-0EA355D35637}" type="datetimeFigureOut">
              <a:rPr lang="en-US" smtClean="0"/>
              <a:pPr/>
              <a:t>7/28/13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5268-92A7-DD40-843F-A6FD7DEE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8C51CB-A5F7-8B44-8958-0EA355D35637}" type="datetimeFigureOut">
              <a:rPr lang="en-US" smtClean="0"/>
              <a:pPr/>
              <a:t>7/28/13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FE5268-92A7-DD40-843F-A6FD7DEE7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1A8C51CB-A5F7-8B44-8958-0EA355D35637}" type="datetimeFigureOut">
              <a:rPr lang="en-US" smtClean="0"/>
              <a:pPr/>
              <a:t>7/28/13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BFE5268-92A7-DD40-843F-A6FD7DEE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Because of Winn Dixie</a:t>
            </a:r>
            <a:br>
              <a:rPr lang="en-US" dirty="0" smtClean="0"/>
            </a:br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1, Lesson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38" y="244157"/>
            <a:ext cx="8783561" cy="1889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Peculiar: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I’ve never seen this </a:t>
            </a:r>
            <a:r>
              <a:rPr lang="en-US" i="1" dirty="0" smtClean="0">
                <a:solidFill>
                  <a:srgbClr val="0000FF"/>
                </a:solidFill>
              </a:rPr>
              <a:t>peculiar </a:t>
            </a:r>
            <a:r>
              <a:rPr lang="en-US" dirty="0" smtClean="0"/>
              <a:t>bird that lives in Indonesia! </a:t>
            </a:r>
            <a:endParaRPr lang="en-US" dirty="0"/>
          </a:p>
        </p:txBody>
      </p:sp>
      <p:pic>
        <p:nvPicPr>
          <p:cNvPr id="5" name="Content Placeholder 4" descr="peculia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2583132" y="1801914"/>
            <a:ext cx="8832708" cy="4857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38" y="244157"/>
            <a:ext cx="8783561" cy="1889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Talent: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These boys have a lot of </a:t>
            </a:r>
            <a:r>
              <a:rPr lang="en-US" i="1" dirty="0" smtClean="0">
                <a:solidFill>
                  <a:srgbClr val="0000FF"/>
                </a:solidFill>
              </a:rPr>
              <a:t>talent </a:t>
            </a:r>
            <a:r>
              <a:rPr lang="en-US" dirty="0" smtClean="0"/>
              <a:t>in dancing!</a:t>
            </a:r>
            <a:endParaRPr lang="en-US" dirty="0"/>
          </a:p>
        </p:txBody>
      </p:sp>
      <p:pic>
        <p:nvPicPr>
          <p:cNvPr id="5" name="Content Placeholder 4" descr="talent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0" r="-360"/>
          <a:stretch>
            <a:fillRect/>
          </a:stretch>
        </p:blipFill>
        <p:spPr>
          <a:xfrm>
            <a:off x="2071431" y="2419713"/>
            <a:ext cx="6523327" cy="3587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for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254" r="-10254"/>
          <a:stretch>
            <a:fillRect/>
          </a:stretch>
        </p:blipFill>
        <p:spPr>
          <a:xfrm>
            <a:off x="2557401" y="2695631"/>
            <a:ext cx="6882673" cy="37852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39" y="244157"/>
            <a:ext cx="7885036" cy="1889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Comfort: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Sometimes you need to </a:t>
            </a:r>
            <a:r>
              <a:rPr lang="en-US" i="1" dirty="0" smtClean="0">
                <a:solidFill>
                  <a:srgbClr val="0000FF"/>
                </a:solidFill>
              </a:rPr>
              <a:t>comfort </a:t>
            </a:r>
            <a:r>
              <a:rPr lang="en-US" dirty="0" smtClean="0"/>
              <a:t>a sad friend and try to make them feel better.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38" y="244157"/>
            <a:ext cx="8473434" cy="2691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Mention: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are some things you shouldn’t </a:t>
            </a:r>
            <a:r>
              <a:rPr lang="en-US" i="1" dirty="0" smtClean="0">
                <a:solidFill>
                  <a:srgbClr val="0000FF"/>
                </a:solidFill>
              </a:rPr>
              <a:t>mention </a:t>
            </a:r>
            <a:r>
              <a:rPr lang="en-US" dirty="0" smtClean="0"/>
              <a:t>and just keep quiet about, especially if it will hurt someone’s feelings.</a:t>
            </a:r>
            <a:endParaRPr lang="en-US" dirty="0"/>
          </a:p>
        </p:txBody>
      </p:sp>
      <p:pic>
        <p:nvPicPr>
          <p:cNvPr id="6" name="Content Placeholder 5" descr="mention-it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" r="-13"/>
          <a:stretch>
            <a:fillRect/>
          </a:stretch>
        </p:blipFill>
        <p:spPr>
          <a:xfrm>
            <a:off x="3249424" y="3519538"/>
            <a:ext cx="5584448" cy="3071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39" y="244157"/>
            <a:ext cx="7885036" cy="1889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Mood: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all feel a different </a:t>
            </a:r>
            <a:r>
              <a:rPr lang="en-US" i="1" dirty="0" smtClean="0">
                <a:solidFill>
                  <a:srgbClr val="0000FF"/>
                </a:solidFill>
              </a:rPr>
              <a:t>mood</a:t>
            </a:r>
            <a:r>
              <a:rPr lang="en-US" dirty="0" smtClean="0"/>
              <a:t>  in different situations.</a:t>
            </a:r>
            <a:endParaRPr lang="en-US" dirty="0"/>
          </a:p>
        </p:txBody>
      </p:sp>
      <p:pic>
        <p:nvPicPr>
          <p:cNvPr id="8" name="Content Placeholder 7" descr="mood9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810" r="-24810"/>
          <a:stretch>
            <a:fillRect/>
          </a:stretch>
        </p:blipFill>
        <p:spPr>
          <a:xfrm>
            <a:off x="1861397" y="2435154"/>
            <a:ext cx="8042100" cy="4422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39" y="244157"/>
            <a:ext cx="7885036" cy="1889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Properly: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It’s important to wash your hands </a:t>
            </a:r>
            <a:r>
              <a:rPr lang="en-US" i="1" dirty="0" smtClean="0">
                <a:solidFill>
                  <a:srgbClr val="0000FF"/>
                </a:solidFill>
              </a:rPr>
              <a:t>properly </a:t>
            </a:r>
            <a:r>
              <a:rPr lang="en-US" dirty="0" smtClean="0"/>
              <a:t>so you don’t get sick.</a:t>
            </a:r>
            <a:endParaRPr lang="en-US" dirty="0"/>
          </a:p>
        </p:txBody>
      </p:sp>
      <p:pic>
        <p:nvPicPr>
          <p:cNvPr id="6" name="Content Placeholder 5" descr="properl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914" r="-12914"/>
          <a:stretch>
            <a:fillRect/>
          </a:stretch>
        </p:blipFill>
        <p:spPr>
          <a:xfrm>
            <a:off x="2122086" y="2344779"/>
            <a:ext cx="7283662" cy="4005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38" y="244157"/>
            <a:ext cx="8783561" cy="1889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Intends: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 </a:t>
            </a:r>
            <a:r>
              <a:rPr lang="en-US" i="1" dirty="0" smtClean="0">
                <a:solidFill>
                  <a:srgbClr val="0000FF"/>
                </a:solidFill>
              </a:rPr>
              <a:t>intends </a:t>
            </a:r>
            <a:r>
              <a:rPr lang="en-US" dirty="0" smtClean="0"/>
              <a:t>to eat sweet corn until her stomach hurts because she loves it so much!</a:t>
            </a:r>
            <a:endParaRPr lang="en-US" dirty="0"/>
          </a:p>
        </p:txBody>
      </p:sp>
      <p:pic>
        <p:nvPicPr>
          <p:cNvPr id="6" name="Content Placeholder 5" descr="intend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286" r="-44286"/>
          <a:stretch>
            <a:fillRect/>
          </a:stretch>
        </p:blipFill>
        <p:spPr>
          <a:xfrm>
            <a:off x="2291793" y="2133600"/>
            <a:ext cx="82295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38" y="244157"/>
            <a:ext cx="8783561" cy="1889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Consisted: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house in my country </a:t>
            </a:r>
            <a:r>
              <a:rPr lang="en-US" i="1" dirty="0" smtClean="0">
                <a:solidFill>
                  <a:srgbClr val="0000FF"/>
                </a:solidFill>
              </a:rPr>
              <a:t>consisted </a:t>
            </a:r>
            <a:r>
              <a:rPr lang="en-US" dirty="0" smtClean="0"/>
              <a:t>of very different materials than my house here.</a:t>
            </a:r>
            <a:endParaRPr lang="en-US" dirty="0"/>
          </a:p>
        </p:txBody>
      </p:sp>
      <p:pic>
        <p:nvPicPr>
          <p:cNvPr id="5" name="Content Placeholder 4" descr="consist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485" r="-27485"/>
          <a:stretch>
            <a:fillRect/>
          </a:stretch>
        </p:blipFill>
        <p:spPr>
          <a:xfrm>
            <a:off x="2068909" y="2133601"/>
            <a:ext cx="7886079" cy="4337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38" y="244157"/>
            <a:ext cx="8783561" cy="1889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Positive: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I’m </a:t>
            </a:r>
            <a:r>
              <a:rPr lang="en-US" i="1" dirty="0" smtClean="0">
                <a:solidFill>
                  <a:srgbClr val="0000FF"/>
                </a:solidFill>
              </a:rPr>
              <a:t>positive </a:t>
            </a:r>
            <a:r>
              <a:rPr lang="en-US" dirty="0" smtClean="0"/>
              <a:t>that 2 plus 2 equals 4! </a:t>
            </a:r>
            <a:endParaRPr lang="en-US" dirty="0"/>
          </a:p>
        </p:txBody>
      </p:sp>
      <p:pic>
        <p:nvPicPr>
          <p:cNvPr id="5" name="Content Placeholder 4" descr="positiv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1699212" y="2133600"/>
            <a:ext cx="7820544" cy="4300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38" y="244157"/>
            <a:ext cx="8783561" cy="1889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Advanced: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soccer players in the World Cup play at the most </a:t>
            </a:r>
            <a:r>
              <a:rPr lang="en-US" i="1" dirty="0" smtClean="0">
                <a:solidFill>
                  <a:srgbClr val="0000FF"/>
                </a:solidFill>
              </a:rPr>
              <a:t>advanced </a:t>
            </a:r>
            <a:r>
              <a:rPr lang="en-US" dirty="0" smtClean="0"/>
              <a:t>level.  There’s no one better.</a:t>
            </a:r>
            <a:endParaRPr lang="en-US" dirty="0"/>
          </a:p>
        </p:txBody>
      </p:sp>
      <p:pic>
        <p:nvPicPr>
          <p:cNvPr id="5" name="Content Placeholder 4" descr="advanc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25" r="-7325"/>
          <a:stretch>
            <a:fillRect/>
          </a:stretch>
        </p:blipFill>
        <p:spPr>
          <a:xfrm>
            <a:off x="2544256" y="2745774"/>
            <a:ext cx="6960183" cy="3827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20</TotalTime>
  <Words>192</Words>
  <Application>Microsoft Macintosh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Because of Winn Dixie Vocabulary</vt:lpstr>
      <vt:lpstr> Comfort: Sometimes you need to comfort a sad friend and try to make them feel better.</vt:lpstr>
      <vt:lpstr> Mention: There are some things you shouldn’t mention and just keep quiet about, especially if it will hurt someone’s feelings.</vt:lpstr>
      <vt:lpstr> Mood: We all feel a different mood  in different situations.</vt:lpstr>
      <vt:lpstr> Properly: It’s important to wash your hands properly so you don’t get sick.</vt:lpstr>
      <vt:lpstr> Intends: She intends to eat sweet corn until her stomach hurts because she loves it so much!</vt:lpstr>
      <vt:lpstr> Consisted: My house in my country consisted of very different materials than my house here.</vt:lpstr>
      <vt:lpstr> Positive: I’m positive that 2 plus 2 equals 4! </vt:lpstr>
      <vt:lpstr> Advanced: The soccer players in the World Cup play at the most advanced level.  There’s no one better.</vt:lpstr>
      <vt:lpstr> Peculiar: I’ve never seen this peculiar bird that lives in Indonesia! </vt:lpstr>
      <vt:lpstr> Talent: These boys have a lot of talent in dancing!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Because of Winn Dixie Vocabulary</dc:title>
  <dc:creator>Kimberly Bartell</dc:creator>
  <cp:lastModifiedBy>Kimberly Bartell</cp:lastModifiedBy>
  <cp:revision>5</cp:revision>
  <dcterms:created xsi:type="dcterms:W3CDTF">2013-07-29T00:33:59Z</dcterms:created>
  <dcterms:modified xsi:type="dcterms:W3CDTF">2013-07-29T00:34:09Z</dcterms:modified>
</cp:coreProperties>
</file>