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/>
    </p:ext>
    <p:ext uri="{2D200454-40CA-4A62-9FC3-DE9A4176ACB9}">
      <p15:notesGuideLst xmlns="" xmlns:p15="http://schemas.microsoft.com/office/powerpoint/2012/main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4/4/2014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4/4/2014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4/4/2014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4/4/2014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4/4/2014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  <p:extLst mod="1">
    <p:ext uri="{DCECCB84-F9BA-43D5-87BE-67443E8EF086}">
      <p15:sldGuideLst xmlns="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4/4/2014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4/4/2014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4/4/2014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4/4/2014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4/4/2014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4/4/2014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4/4/2014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 xmlns:mv="urn:schemas-microsoft-com:mac:vml" xmlns:mc="http://schemas.openxmlformats.org/markup-compatibility/2006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Donavan’s Word Jar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 and 2 Vocabulary</a:t>
            </a:r>
          </a:p>
          <a:p>
            <a:r>
              <a:rPr lang="en-US" dirty="0" smtClean="0"/>
              <a:t>Lesson 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/>
              <a:t>property</a:t>
            </a:r>
            <a:endParaRPr sz="60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21270" y="1842752"/>
            <a:ext cx="4645484" cy="42291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 had to ask my </a:t>
            </a:r>
            <a:r>
              <a:rPr lang="en-US" sz="3200" dirty="0" smtClean="0"/>
              <a:t> sister </a:t>
            </a:r>
            <a:r>
              <a:rPr lang="en-US" sz="3200" dirty="0" smtClean="0"/>
              <a:t>to borrow her </a:t>
            </a:r>
            <a:r>
              <a:rPr lang="en-US" sz="3200" dirty="0" smtClean="0"/>
              <a:t>book </a:t>
            </a:r>
            <a:r>
              <a:rPr lang="en-US" sz="3200" dirty="0" smtClean="0"/>
              <a:t>since it is </a:t>
            </a:r>
            <a:r>
              <a:rPr lang="en-US" sz="3200" dirty="0" smtClean="0"/>
              <a:t>her </a:t>
            </a:r>
            <a:r>
              <a:rPr lang="en-US" sz="3200" b="1" dirty="0" smtClean="0"/>
              <a:t>property</a:t>
            </a:r>
            <a:r>
              <a:rPr lang="en-US" sz="3200" dirty="0" smtClean="0"/>
              <a:t>.  </a:t>
            </a:r>
            <a:endParaRPr dirty="0"/>
          </a:p>
        </p:txBody>
      </p:sp>
      <p:pic>
        <p:nvPicPr>
          <p:cNvPr id="5" name="Picture 4" descr="proper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634" y="2047742"/>
            <a:ext cx="6957970" cy="391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/>
              <a:t>brim</a:t>
            </a:r>
            <a:endParaRPr sz="60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80304" y="1752600"/>
            <a:ext cx="5899464" cy="4229100"/>
          </a:xfrm>
        </p:spPr>
        <p:txBody>
          <a:bodyPr/>
          <a:lstStyle/>
          <a:p>
            <a:endParaRPr lang="en-US" sz="3200" dirty="0" smtClean="0"/>
          </a:p>
          <a:p>
            <a:r>
              <a:rPr lang="en-US" sz="3200" dirty="0" smtClean="0"/>
              <a:t>I was happy the </a:t>
            </a:r>
            <a:r>
              <a:rPr lang="en-US" sz="3200" dirty="0" smtClean="0"/>
              <a:t>smoothie was filled </a:t>
            </a:r>
            <a:r>
              <a:rPr lang="en-US" sz="3200" dirty="0" smtClean="0"/>
              <a:t>to the </a:t>
            </a:r>
            <a:r>
              <a:rPr lang="en-US" sz="3200" b="1" dirty="0" smtClean="0"/>
              <a:t>brim </a:t>
            </a:r>
            <a:r>
              <a:rPr lang="en-US" sz="3200" dirty="0" smtClean="0"/>
              <a:t>of </a:t>
            </a:r>
            <a:r>
              <a:rPr lang="en-US" sz="3200" dirty="0" smtClean="0"/>
              <a:t>the glass</a:t>
            </a:r>
            <a:r>
              <a:rPr lang="en-US" sz="3200" dirty="0" smtClean="0"/>
              <a:t>, </a:t>
            </a:r>
            <a:r>
              <a:rPr lang="en-US" sz="3200" dirty="0" smtClean="0"/>
              <a:t>but I </a:t>
            </a:r>
            <a:r>
              <a:rPr lang="en-US" sz="3200" dirty="0" smtClean="0"/>
              <a:t>had to be </a:t>
            </a:r>
            <a:r>
              <a:rPr lang="en-US" sz="3200" dirty="0" smtClean="0"/>
              <a:t>careful </a:t>
            </a:r>
            <a:r>
              <a:rPr lang="en-US" sz="3200" dirty="0" smtClean="0"/>
              <a:t>not to spill it.</a:t>
            </a:r>
            <a:endParaRPr sz="3200" dirty="0" smtClean="0"/>
          </a:p>
          <a:p>
            <a:endParaRPr dirty="0"/>
          </a:p>
        </p:txBody>
      </p:sp>
      <p:pic>
        <p:nvPicPr>
          <p:cNvPr id="4" name="Picture 3" descr="bri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768" y="1118193"/>
            <a:ext cx="58420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enjoyed</a:t>
            </a:r>
            <a:endParaRPr sz="60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92429" y="1752600"/>
            <a:ext cx="5585138" cy="4229100"/>
          </a:xfrm>
        </p:spPr>
        <p:txBody>
          <a:bodyPr/>
          <a:lstStyle/>
          <a:p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 smtClean="0"/>
              <a:t>kids </a:t>
            </a:r>
            <a:r>
              <a:rPr lang="en-US" sz="3200" b="1" dirty="0" smtClean="0"/>
              <a:t>enjoyed </a:t>
            </a:r>
            <a:r>
              <a:rPr lang="en-US" sz="3200" dirty="0" smtClean="0"/>
              <a:t>the celebration, but it sure was messy!</a:t>
            </a:r>
            <a:endParaRPr sz="3200" dirty="0" smtClean="0"/>
          </a:p>
          <a:p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566" y="1287887"/>
            <a:ext cx="5598017" cy="419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stamped</a:t>
            </a:r>
            <a:endParaRPr sz="60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5307" y="1752600"/>
            <a:ext cx="6501769" cy="4229100"/>
          </a:xfrm>
        </p:spPr>
        <p:txBody>
          <a:bodyPr/>
          <a:lstStyle/>
          <a:p>
            <a:endParaRPr lang="en-US" sz="3200" dirty="0" smtClean="0"/>
          </a:p>
          <a:p>
            <a:r>
              <a:rPr lang="en-US" sz="3200" dirty="0" smtClean="0"/>
              <a:t>My name was </a:t>
            </a:r>
            <a:r>
              <a:rPr lang="en-US" sz="3200" b="1" dirty="0" smtClean="0"/>
              <a:t>stamped </a:t>
            </a:r>
            <a:r>
              <a:rPr lang="en-US" sz="3200" dirty="0" smtClean="0"/>
              <a:t>on </a:t>
            </a:r>
            <a:r>
              <a:rPr lang="en-US" sz="3200" dirty="0" smtClean="0"/>
              <a:t>the necklace </a:t>
            </a:r>
            <a:r>
              <a:rPr lang="en-US" sz="3200" dirty="0" smtClean="0"/>
              <a:t>my mom gave me.</a:t>
            </a:r>
            <a:endParaRPr sz="3200" dirty="0" smtClean="0"/>
          </a:p>
          <a:p>
            <a:endParaRPr dirty="0"/>
          </a:p>
        </p:txBody>
      </p:sp>
      <p:pic>
        <p:nvPicPr>
          <p:cNvPr id="5" name="Picture 4" descr="stamp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076" y="1299334"/>
            <a:ext cx="4848822" cy="402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collection</a:t>
            </a:r>
            <a:endParaRPr sz="60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752600"/>
            <a:ext cx="4379814" cy="4158803"/>
          </a:xfrm>
        </p:spPr>
        <p:txBody>
          <a:bodyPr/>
          <a:lstStyle/>
          <a:p>
            <a:endParaRPr lang="en-US" sz="3200" dirty="0" smtClean="0"/>
          </a:p>
          <a:p>
            <a:r>
              <a:rPr lang="en-US" sz="3200" dirty="0" smtClean="0"/>
              <a:t>This man has a </a:t>
            </a:r>
            <a:r>
              <a:rPr lang="en-US" sz="3200" dirty="0" smtClean="0"/>
              <a:t>huge </a:t>
            </a:r>
            <a:r>
              <a:rPr lang="en-US" sz="3200" b="1" dirty="0" smtClean="0"/>
              <a:t>collection </a:t>
            </a:r>
            <a:r>
              <a:rPr lang="en-US" sz="3200" dirty="0" smtClean="0"/>
              <a:t>of </a:t>
            </a:r>
            <a:r>
              <a:rPr lang="en-US" sz="3200" dirty="0" smtClean="0"/>
              <a:t>video game </a:t>
            </a:r>
            <a:r>
              <a:rPr lang="en-US" sz="3200" dirty="0" smtClean="0"/>
              <a:t>toys.</a:t>
            </a:r>
            <a:endParaRPr sz="3200" dirty="0"/>
          </a:p>
        </p:txBody>
      </p:sp>
      <p:pic>
        <p:nvPicPr>
          <p:cNvPr id="6" name="Picture 5" descr="collec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028" y="1228153"/>
            <a:ext cx="6440438" cy="429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event</a:t>
            </a:r>
            <a:endParaRPr sz="60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 dirty="0" smtClean="0"/>
          </a:p>
          <a:p>
            <a:r>
              <a:rPr lang="en-US" sz="3200" dirty="0" smtClean="0"/>
              <a:t>There are a lot of fun </a:t>
            </a:r>
          </a:p>
          <a:p>
            <a:pPr>
              <a:buNone/>
            </a:pPr>
            <a:r>
              <a:rPr lang="en-US" sz="3200" dirty="0" smtClean="0"/>
              <a:t>	</a:t>
            </a:r>
            <a:r>
              <a:rPr lang="en-US" sz="3200" b="1" dirty="0" smtClean="0"/>
              <a:t>events </a:t>
            </a:r>
            <a:r>
              <a:rPr lang="en-US" sz="3200" dirty="0" smtClean="0"/>
              <a:t>in Des Moines,</a:t>
            </a:r>
          </a:p>
          <a:p>
            <a:pPr>
              <a:buNone/>
            </a:pPr>
            <a:r>
              <a:rPr lang="en-US" sz="3200" dirty="0" smtClean="0"/>
              <a:t>	especially the Iowa </a:t>
            </a:r>
          </a:p>
          <a:p>
            <a:pPr>
              <a:buNone/>
            </a:pPr>
            <a:r>
              <a:rPr lang="en-US" sz="3200" dirty="0" smtClean="0"/>
              <a:t>	State Fair!</a:t>
            </a:r>
            <a:endParaRPr sz="3200" dirty="0" smtClean="0"/>
          </a:p>
          <a:p>
            <a:endParaRPr dirty="0"/>
          </a:p>
        </p:txBody>
      </p:sp>
      <p:pic>
        <p:nvPicPr>
          <p:cNvPr id="6" name="Picture 5" descr="ev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091" y="1806867"/>
            <a:ext cx="5628098" cy="373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amusement</a:t>
            </a:r>
            <a:endParaRPr sz="60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752600"/>
            <a:ext cx="6542012" cy="4229100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 Kids </a:t>
            </a:r>
            <a:r>
              <a:rPr lang="en-US" sz="3200" dirty="0" smtClean="0"/>
              <a:t>can do </a:t>
            </a:r>
            <a:r>
              <a:rPr lang="en-US" sz="3200" dirty="0" smtClean="0"/>
              <a:t>a </a:t>
            </a:r>
            <a:r>
              <a:rPr lang="en-US" sz="3200" dirty="0" smtClean="0"/>
              <a:t>lot of things </a:t>
            </a:r>
            <a:r>
              <a:rPr lang="en-US" sz="3200" dirty="0" smtClean="0"/>
              <a:t>for </a:t>
            </a:r>
            <a:r>
              <a:rPr lang="en-US" sz="3200" b="1" dirty="0" smtClean="0"/>
              <a:t>amusement</a:t>
            </a:r>
            <a:r>
              <a:rPr lang="en-US" sz="3200" dirty="0" smtClean="0"/>
              <a:t>, </a:t>
            </a:r>
            <a:r>
              <a:rPr lang="en-US" sz="3200" dirty="0" smtClean="0"/>
              <a:t>like read a book, </a:t>
            </a:r>
            <a:r>
              <a:rPr lang="en-US" sz="3200" dirty="0" smtClean="0"/>
              <a:t>listen </a:t>
            </a:r>
            <a:r>
              <a:rPr lang="en-US" sz="3200" dirty="0" smtClean="0"/>
              <a:t>to music </a:t>
            </a:r>
            <a:r>
              <a:rPr lang="en-US" sz="3200" dirty="0" smtClean="0"/>
              <a:t>or </a:t>
            </a:r>
            <a:r>
              <a:rPr lang="en-US" sz="3200" dirty="0" smtClean="0"/>
              <a:t>play video </a:t>
            </a:r>
            <a:r>
              <a:rPr lang="en-US" sz="3200" dirty="0" smtClean="0"/>
              <a:t>games</a:t>
            </a:r>
            <a:r>
              <a:rPr lang="en-US" sz="3200" dirty="0" smtClean="0"/>
              <a:t>.</a:t>
            </a:r>
            <a:endParaRPr sz="3200" dirty="0" smtClean="0"/>
          </a:p>
          <a:p>
            <a:endParaRPr dirty="0"/>
          </a:p>
        </p:txBody>
      </p:sp>
      <p:pic>
        <p:nvPicPr>
          <p:cNvPr id="6" name="Picture 5" descr="amusement 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226" y="510974"/>
            <a:ext cx="3953462" cy="2640850"/>
          </a:xfrm>
          <a:prstGeom prst="rect">
            <a:avLst/>
          </a:prstGeom>
        </p:spPr>
      </p:pic>
      <p:pic>
        <p:nvPicPr>
          <p:cNvPr id="7" name="Picture 6" descr="amusem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931" y="3319521"/>
            <a:ext cx="3795176" cy="326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dictionary</a:t>
            </a:r>
            <a:endParaRPr sz="60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752600"/>
            <a:ext cx="5837862" cy="4229100"/>
          </a:xfrm>
        </p:spPr>
        <p:txBody>
          <a:bodyPr/>
          <a:lstStyle/>
          <a:p>
            <a:endParaRPr lang="en-US" sz="3200" dirty="0" smtClean="0"/>
          </a:p>
          <a:p>
            <a:r>
              <a:rPr lang="en-US" sz="3200" dirty="0" smtClean="0"/>
              <a:t>A </a:t>
            </a:r>
            <a:r>
              <a:rPr lang="en-US" sz="3200" b="1" dirty="0" smtClean="0"/>
              <a:t>dictionary </a:t>
            </a:r>
            <a:r>
              <a:rPr lang="en-US" sz="3200" dirty="0" smtClean="0"/>
              <a:t>can help you </a:t>
            </a:r>
            <a:r>
              <a:rPr lang="en-US" sz="3200" dirty="0" smtClean="0"/>
              <a:t>find out </a:t>
            </a:r>
            <a:r>
              <a:rPr lang="en-US" sz="3200" dirty="0" smtClean="0"/>
              <a:t>what words mean.</a:t>
            </a:r>
            <a:endParaRPr sz="3200" dirty="0" smtClean="0"/>
          </a:p>
          <a:p>
            <a:endParaRPr dirty="0"/>
          </a:p>
        </p:txBody>
      </p:sp>
      <p:pic>
        <p:nvPicPr>
          <p:cNvPr id="6" name="Picture 5" descr="dictionary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422" y="419502"/>
            <a:ext cx="4598846" cy="603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slips</a:t>
            </a:r>
            <a:endParaRPr sz="60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 dirty="0" smtClean="0"/>
          </a:p>
          <a:p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I needed to be careful not to lose the </a:t>
            </a:r>
            <a:r>
              <a:rPr lang="en-US" sz="3200" b="1" dirty="0" smtClean="0"/>
              <a:t>slip </a:t>
            </a:r>
            <a:r>
              <a:rPr lang="en-US" sz="3200" dirty="0" smtClean="0"/>
              <a:t>of paper I wrote my friend’s phone number on!</a:t>
            </a:r>
            <a:endParaRPr sz="3200" dirty="0" smtClean="0"/>
          </a:p>
          <a:p>
            <a:endParaRPr dirty="0"/>
          </a:p>
        </p:txBody>
      </p:sp>
      <p:pic>
        <p:nvPicPr>
          <p:cNvPr id="6" name="Picture 5" descr="sli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79" y="906786"/>
            <a:ext cx="6572221" cy="282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/>
              <a:t>private</a:t>
            </a:r>
            <a:endParaRPr sz="60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89398" y="1752600"/>
            <a:ext cx="6542468" cy="4229100"/>
          </a:xfrm>
        </p:spPr>
        <p:txBody>
          <a:bodyPr/>
          <a:lstStyle/>
          <a:p>
            <a:r>
              <a:rPr lang="en-US" sz="3200" dirty="0" smtClean="0"/>
              <a:t>A person’s diary or </a:t>
            </a:r>
            <a:r>
              <a:rPr lang="en-US" sz="3200" dirty="0" smtClean="0"/>
              <a:t>journal is </a:t>
            </a:r>
            <a:r>
              <a:rPr lang="en-US" sz="3200" dirty="0" smtClean="0"/>
              <a:t>very </a:t>
            </a:r>
            <a:r>
              <a:rPr lang="en-US" sz="3200" b="1" dirty="0" smtClean="0"/>
              <a:t>private</a:t>
            </a:r>
            <a:r>
              <a:rPr lang="en-US" sz="3200" dirty="0" smtClean="0"/>
              <a:t>.  You </a:t>
            </a:r>
            <a:r>
              <a:rPr lang="en-US" sz="3200" dirty="0" smtClean="0"/>
              <a:t>should never </a:t>
            </a:r>
            <a:r>
              <a:rPr lang="en-US" sz="3200" dirty="0" smtClean="0"/>
              <a:t>try to read </a:t>
            </a:r>
            <a:r>
              <a:rPr lang="en-US" sz="3200" dirty="0" smtClean="0"/>
              <a:t>someone</a:t>
            </a:r>
            <a:r>
              <a:rPr lang="en-US" sz="3200" dirty="0"/>
              <a:t> </a:t>
            </a:r>
            <a:r>
              <a:rPr lang="en-US" sz="3200" dirty="0" smtClean="0"/>
              <a:t>else’s </a:t>
            </a:r>
            <a:r>
              <a:rPr lang="en-US" sz="3200" dirty="0" smtClean="0"/>
              <a:t>diary or journal.</a:t>
            </a:r>
            <a:endParaRPr sz="3200" dirty="0" smtClean="0"/>
          </a:p>
          <a:p>
            <a:endParaRPr dirty="0"/>
          </a:p>
        </p:txBody>
      </p:sp>
      <p:pic>
        <p:nvPicPr>
          <p:cNvPr id="6" name="Picture 5" descr="priva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654" y="1395285"/>
            <a:ext cx="4852533" cy="449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TS103431377.potx</Template>
  <TotalTime>0</TotalTime>
  <Words>178</Words>
  <Application>Microsoft Office PowerPoint</Application>
  <PresentationFormat>Custom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TS103431377</vt:lpstr>
      <vt:lpstr>Donavan’s Word Jar </vt:lpstr>
      <vt:lpstr>enjoyed</vt:lpstr>
      <vt:lpstr>stamped</vt:lpstr>
      <vt:lpstr>collection</vt:lpstr>
      <vt:lpstr>event</vt:lpstr>
      <vt:lpstr>amusement</vt:lpstr>
      <vt:lpstr>dictionary</vt:lpstr>
      <vt:lpstr>slips</vt:lpstr>
      <vt:lpstr>private</vt:lpstr>
      <vt:lpstr>property</vt:lpstr>
      <vt:lpstr>brim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2013-03-12T18:48:30Z</dcterms:created>
  <dcterms:modified xsi:type="dcterms:W3CDTF">2014-04-04T22:03:42Z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