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5BE-B09D-41F9-8889-74C2122119E6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FBC-E3B0-4EAB-95AF-6C63DF6D889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C2C21B15-B327-7A45-85D1-D2F7609CE33A}" type="datetimeFigureOut">
              <a:rPr lang="en-US" smtClean="0"/>
              <a:pPr/>
              <a:t>4/29/13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7DCEEDDA-FB22-A240-833D-4457570B7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Jake Drake,  Know-It-All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8-9 Vocabulary</a:t>
            </a:r>
          </a:p>
          <a:p>
            <a:r>
              <a:rPr lang="en-US" smtClean="0"/>
              <a:t>Lesson </a:t>
            </a:r>
            <a:r>
              <a:rPr lang="en-US" smtClean="0"/>
              <a:t>29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regular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128" y="1717206"/>
            <a:ext cx="914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Today was just a </a:t>
            </a:r>
            <a:r>
              <a:rPr lang="en-US" sz="3600" b="1" dirty="0" smtClean="0"/>
              <a:t>regular </a:t>
            </a:r>
            <a:r>
              <a:rPr lang="en-US" sz="3600" dirty="0" smtClean="0"/>
              <a:t>day at school.  Nothing really good or really bad happened.</a:t>
            </a:r>
            <a:endParaRPr lang="en-US" sz="3600" dirty="0"/>
          </a:p>
        </p:txBody>
      </p:sp>
      <p:pic>
        <p:nvPicPr>
          <p:cNvPr id="8" name="Content Placeholder 7" descr="regu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917" r="-22917"/>
          <a:stretch>
            <a:fillRect/>
          </a:stretch>
        </p:blipFill>
        <p:spPr>
          <a:xfrm>
            <a:off x="2350542" y="3102515"/>
            <a:ext cx="6221958" cy="3199864"/>
          </a:xfr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crane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479" y="2409860"/>
            <a:ext cx="4697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Construction workers use a </a:t>
            </a:r>
            <a:r>
              <a:rPr lang="en-US" sz="3600" b="1" dirty="0" smtClean="0"/>
              <a:t>crane </a:t>
            </a:r>
            <a:r>
              <a:rPr lang="en-US" sz="3600" dirty="0" smtClean="0"/>
              <a:t>to lift something really heavy to a place up high.</a:t>
            </a:r>
            <a:endParaRPr lang="en-US" sz="3600" dirty="0"/>
          </a:p>
        </p:txBody>
      </p:sp>
      <p:pic>
        <p:nvPicPr>
          <p:cNvPr id="8" name="Content Placeholder 7" descr="cran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0926" r="-80926"/>
          <a:stretch>
            <a:fillRect/>
          </a:stretch>
        </p:blipFill>
        <p:spPr>
          <a:xfrm>
            <a:off x="2577443" y="1956364"/>
            <a:ext cx="8948648" cy="4602162"/>
          </a:xfr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hardware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370" y="2193406"/>
            <a:ext cx="3513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People who love to build and fix things love to get </a:t>
            </a:r>
            <a:r>
              <a:rPr lang="en-US" sz="3600" b="1" dirty="0" smtClean="0"/>
              <a:t>hardware </a:t>
            </a:r>
            <a:r>
              <a:rPr lang="en-US" sz="3600" dirty="0" smtClean="0"/>
              <a:t>for presents!</a:t>
            </a:r>
            <a:endParaRPr lang="en-US" sz="3600" dirty="0"/>
          </a:p>
        </p:txBody>
      </p:sp>
      <p:pic>
        <p:nvPicPr>
          <p:cNvPr id="7" name="Content Placeholder 6" descr="hardwa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5490" r="-45490"/>
          <a:stretch>
            <a:fillRect/>
          </a:stretch>
        </p:blipFill>
        <p:spPr>
          <a:xfrm>
            <a:off x="1627834" y="1758550"/>
            <a:ext cx="9317012" cy="4791606"/>
          </a:xfr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spools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129" y="1163786"/>
            <a:ext cx="748315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I had a lot of </a:t>
            </a:r>
            <a:r>
              <a:rPr lang="en-US" sz="3600" b="1" dirty="0" smtClean="0"/>
              <a:t>spools </a:t>
            </a:r>
            <a:r>
              <a:rPr lang="en-US" sz="3600" dirty="0" smtClean="0"/>
              <a:t>of thread so that I could sew something colorful.</a:t>
            </a:r>
            <a:endParaRPr lang="en-US" sz="3600" dirty="0"/>
          </a:p>
        </p:txBody>
      </p:sp>
      <p:pic>
        <p:nvPicPr>
          <p:cNvPr id="8" name="Content Placeholder 7" descr="spool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926" r="-12926"/>
          <a:stretch>
            <a:fillRect/>
          </a:stretch>
        </p:blipFill>
        <p:spPr>
          <a:xfrm>
            <a:off x="2337862" y="2918113"/>
            <a:ext cx="6985062" cy="3592318"/>
          </a:xfr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trap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128" y="1590849"/>
            <a:ext cx="365887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</a:t>
            </a:r>
            <a:r>
              <a:rPr lang="en-US" sz="3600" b="1" dirty="0" smtClean="0"/>
              <a:t>trap </a:t>
            </a:r>
            <a:r>
              <a:rPr lang="en-US" sz="3600" dirty="0" smtClean="0"/>
              <a:t>works to catch people because the trap door is covered with grass so people can’t see it and when people step on it, they fall into the pit.</a:t>
            </a:r>
            <a:endParaRPr lang="en-US" sz="3600" dirty="0"/>
          </a:p>
        </p:txBody>
      </p:sp>
      <p:pic>
        <p:nvPicPr>
          <p:cNvPr id="8" name="Content Placeholder 7" descr="tra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874" r="-14874"/>
          <a:stretch>
            <a:fillRect/>
          </a:stretch>
        </p:blipFill>
        <p:spPr>
          <a:xfrm>
            <a:off x="3160443" y="2511600"/>
            <a:ext cx="6653144" cy="3421617"/>
          </a:xfr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practically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127" y="1110388"/>
            <a:ext cx="8652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seats at the show were </a:t>
            </a:r>
            <a:r>
              <a:rPr lang="en-US" sz="3600" b="1" dirty="0" smtClean="0"/>
              <a:t>practically </a:t>
            </a:r>
            <a:r>
              <a:rPr lang="en-US" sz="3600" dirty="0" smtClean="0"/>
              <a:t>full, but there were a few empty ones in the front row.</a:t>
            </a:r>
            <a:endParaRPr lang="en-US" sz="3600" dirty="0"/>
          </a:p>
        </p:txBody>
      </p:sp>
      <p:pic>
        <p:nvPicPr>
          <p:cNvPr id="8" name="Content Placeholder 7" descr="movie_theater_crowd_a_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63" r="-4763"/>
          <a:stretch>
            <a:fillRect/>
          </a:stretch>
        </p:blipFill>
        <p:spPr>
          <a:xfrm>
            <a:off x="2133735" y="3000703"/>
            <a:ext cx="7010265" cy="3605280"/>
          </a:xfr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worst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128" y="1417637"/>
            <a:ext cx="81777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These campers had the </a:t>
            </a:r>
            <a:r>
              <a:rPr lang="en-US" sz="3600" b="1" dirty="0" smtClean="0"/>
              <a:t>worst </a:t>
            </a:r>
            <a:r>
              <a:rPr lang="en-US" sz="3600" dirty="0" smtClean="0"/>
              <a:t>luck with the weather!</a:t>
            </a:r>
            <a:endParaRPr lang="en-US" sz="3600" dirty="0"/>
          </a:p>
        </p:txBody>
      </p:sp>
      <p:pic>
        <p:nvPicPr>
          <p:cNvPr id="7" name="Content Placeholder 6" descr="worst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494" r="-10494"/>
          <a:stretch>
            <a:fillRect/>
          </a:stretch>
        </p:blipFill>
        <p:spPr>
          <a:xfrm>
            <a:off x="2581670" y="3073637"/>
            <a:ext cx="6814173" cy="3504432"/>
          </a:xfr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terrific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128" y="1256160"/>
            <a:ext cx="312606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little girl looked at all the candy she had gotten trick-or-treating and thought it was pretty </a:t>
            </a:r>
            <a:r>
              <a:rPr lang="en-US" sz="3600" b="1" dirty="0" smtClean="0"/>
              <a:t>terrific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pic>
        <p:nvPicPr>
          <p:cNvPr id="8" name="Content Placeholder 7" descr="ter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917" r="-22917"/>
          <a:stretch>
            <a:fillRect/>
          </a:stretch>
        </p:blipFill>
        <p:spPr>
          <a:xfrm>
            <a:off x="1994909" y="1996366"/>
            <a:ext cx="8001000" cy="4114800"/>
          </a:xfr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secretary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263" y="2092393"/>
            <a:ext cx="350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/>
          </a:p>
          <a:p>
            <a:r>
              <a:rPr lang="en-US" sz="3600" dirty="0" smtClean="0"/>
              <a:t>The lawyer had a </a:t>
            </a:r>
            <a:r>
              <a:rPr lang="en-US" sz="3600" b="1" dirty="0" smtClean="0"/>
              <a:t>secretary </a:t>
            </a:r>
            <a:r>
              <a:rPr lang="en-US" sz="3600" dirty="0" smtClean="0"/>
              <a:t>to help her answer phone calls and keep her office organized.</a:t>
            </a:r>
            <a:endParaRPr lang="en-US" sz="3600" dirty="0"/>
          </a:p>
        </p:txBody>
      </p:sp>
      <p:pic>
        <p:nvPicPr>
          <p:cNvPr id="8" name="Content Placeholder 7" descr="receptionis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759" r="-21759"/>
          <a:stretch>
            <a:fillRect/>
          </a:stretch>
        </p:blipFill>
        <p:spPr>
          <a:xfrm>
            <a:off x="2564197" y="2482011"/>
            <a:ext cx="7552446" cy="3884115"/>
          </a:xfr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squint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1415" y="1912075"/>
            <a:ext cx="35864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you look at a bright light, your </a:t>
            </a:r>
            <a:r>
              <a:rPr lang="en-US" sz="3600" b="1" dirty="0" smtClean="0"/>
              <a:t>squint </a:t>
            </a:r>
            <a:r>
              <a:rPr lang="en-US" sz="3600" dirty="0" smtClean="0"/>
              <a:t>your eyes so you can see.</a:t>
            </a:r>
            <a:endParaRPr lang="en-US" sz="3600" dirty="0"/>
          </a:p>
        </p:txBody>
      </p:sp>
      <p:pic>
        <p:nvPicPr>
          <p:cNvPr id="8" name="Content Placeholder 7" descr="Squint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815" r="-14815"/>
          <a:stretch>
            <a:fillRect/>
          </a:stretch>
        </p:blipFill>
        <p:spPr>
          <a:xfrm>
            <a:off x="2860769" y="3051860"/>
            <a:ext cx="6786263" cy="3490078"/>
          </a:xfr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133</TotalTime>
  <Words>209</Words>
  <Application>Microsoft Macintosh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Travelogue</vt:lpstr>
      <vt:lpstr>Jake Drake,  Know-It-All</vt:lpstr>
      <vt:lpstr>hardware</vt:lpstr>
      <vt:lpstr>spools</vt:lpstr>
      <vt:lpstr>trap</vt:lpstr>
      <vt:lpstr>practically</vt:lpstr>
      <vt:lpstr>worst</vt:lpstr>
      <vt:lpstr>terrific</vt:lpstr>
      <vt:lpstr>secretary</vt:lpstr>
      <vt:lpstr>squint</vt:lpstr>
      <vt:lpstr>regular</vt:lpstr>
      <vt:lpstr>crane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Jake Drake,  Know-It-All</dc:title>
  <dc:creator>Kimberly Bartell</dc:creator>
  <cp:lastModifiedBy>Kimberly Bartell</cp:lastModifiedBy>
  <cp:revision>25</cp:revision>
  <dcterms:created xsi:type="dcterms:W3CDTF">2013-04-30T00:06:35Z</dcterms:created>
  <dcterms:modified xsi:type="dcterms:W3CDTF">2013-04-30T00:08:39Z</dcterms:modified>
</cp:coreProperties>
</file>